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F8E9-18B6-4EB6-B14D-0A5A655D0EE5}" type="datetimeFigureOut">
              <a:rPr lang="hr-HR" smtClean="0"/>
              <a:t>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8C8C-D715-4697-8682-61D0CE71301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esktop\Dan Gospodnji - pripreme\Nova mapa\94433a80d54c09776e5dbecd66aba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855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Nova mapa\Cielo_tramo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904555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korisnik\Desktop\Dan Gospodnji - pripreme\Nova mapa\Sancta_Trinitas_for_Rob_K._13b591fc-d0c2-442f-a3b2-0be88e8ba98a_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828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korisnik\Desktop\Dan Gospodnji - pripreme\Nova mapa\nature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359515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korisnik\Desktop\Dan Gospodnji - pripreme\Nova mapa\sunset-beach-seas-a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6705"/>
            <a:ext cx="11089232" cy="6930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</cp:revision>
  <dcterms:created xsi:type="dcterms:W3CDTF">2017-06-09T00:40:59Z</dcterms:created>
  <dcterms:modified xsi:type="dcterms:W3CDTF">2017-06-09T00:48:44Z</dcterms:modified>
</cp:coreProperties>
</file>